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7FB1687-12D7-974D-837E-67AC9E9810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D19E76D-FB66-C1D4-3341-CB5F17196B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CC29019C-DEDA-EDCB-6AF7-82871A64C13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79603554-FED3-8A19-B159-87913F9903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AB317B3B-8638-959D-F4E8-DD9798659E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869259FA-DCBB-31DA-A6CC-5B0592B00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832A542-8538-45CA-ABCB-7673E4A9180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AE9E91-1CE3-2020-1473-7F7FF5936D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0962D-1215-4B25-985A-8E60612DAD2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2BFAF0D1-D596-0F47-5A8B-504D69DCDC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5AE5D21-1880-41AD-FC66-4B68B3335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DE0F40-9938-B9A1-4668-E1DA74B1A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F995F-0887-48A2-B2DD-B8DD4094E07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F4C693A-807D-7BE6-7641-F890C312B5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E9A01FB-06EE-331A-173D-579A1BF83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B73981-20D3-E6AF-02EF-4053A3CDF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FE9D7-3256-48B7-AD0E-DC98392F378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567D1104-8A84-30D5-D6C0-8C2458DEF7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7CDFC7D-7B5A-2544-59E7-A25A46EFD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ACD91A-2BE6-28B2-FBE3-54C69661A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A8EA1-44C9-4151-87ED-BCF588EB719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4ED8CE1F-54E6-2BBC-039E-E433B9A3AE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F3A45C5-59F5-CEDD-8485-16B94571E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CB00ED-FAFE-844C-0168-6E0143647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DE17F-690A-483A-96E2-B8A78FE5C25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8D18FCE-CBCA-1824-CA41-1BE8F32528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FF07FEF-09FE-E64E-3CD2-F01FD02AC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0C365D-AB3A-C02C-F85B-B3751E57E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0A92F-5C05-41E7-AEB3-92C59EAE152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2280CD6-86B5-6AB1-A598-B9C1966040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275732D-A5BE-4DFE-6117-BD8727EDD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A8DF65-3F18-CE46-1643-42A919C4D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4CAA7-4F08-42FD-AF36-EA4D204D2E2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0E0DD740-4AC2-9112-9425-A830263042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7D0088B-81E8-5A96-65B7-01F560FBC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CBBE39-4B68-FC89-5E60-F3B017665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3DEAD-6286-4F1D-8B78-A49D8A5BDAD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E3F750B0-3090-8618-30A0-37E319C426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B09AA7D-DE8F-CC62-84CF-AD5EE9B53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3A516F-2B9D-6300-11DF-356049EBC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BED46-B65C-4616-BBD0-EF5DCE77EF4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2392B9D-99E5-96AF-E2C9-EA68421850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BD4869F-EAA2-0B34-B405-E5EDC32FE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7BDA49-CC52-A3F3-9E61-FFC4F72D7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16674-D539-4C8B-A1F0-2FF7654022E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5A4A2A9D-8EAC-7BD8-5D8A-2C9DBCBC20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D4B7C9E-50A7-DED9-B18D-DA5CE1279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FD23F2-A34F-BEF3-8066-41A3E4737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3632-642C-4FB7-B307-D9CF9786C2F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1D090892-4886-BDEF-AF19-444F1228D7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215D116-0A52-D151-0A31-3FAC9E9E7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16769C-3472-A326-31B0-1FA5A21F1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21098-D656-456E-8A6E-B0568271332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74E3320B-BF84-C8C0-8A65-49501C18BC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F0265BD-46D7-F058-B68F-F551C0F89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3FE51C-1948-73BB-1690-DBB248671B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22ACB-3625-4302-B4E5-830F58CF451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677892ED-EB3A-A8DC-B2C5-63BE8EE6FC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BDE067A-8707-25E2-B063-DDA6A81CD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4A7C091-28FB-E161-78F4-96D1A9D7A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8195" name="AutoShape 3">
            <a:extLst>
              <a:ext uri="{FF2B5EF4-FFF2-40B4-BE49-F238E27FC236}">
                <a16:creationId xmlns:a16="http://schemas.microsoft.com/office/drawing/2014/main" id="{2BED8963-137F-ED68-83B1-CA777597F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A150A15-FAAC-180D-EE89-6792847B9D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grpSp>
        <p:nvGrpSpPr>
          <p:cNvPr id="8210" name="Group 18">
            <a:extLst>
              <a:ext uri="{FF2B5EF4-FFF2-40B4-BE49-F238E27FC236}">
                <a16:creationId xmlns:a16="http://schemas.microsoft.com/office/drawing/2014/main" id="{6C95838A-5363-EA7A-FE44-FB1F0739595A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>
              <a:extLst>
                <a:ext uri="{FF2B5EF4-FFF2-40B4-BE49-F238E27FC236}">
                  <a16:creationId xmlns:a16="http://schemas.microsoft.com/office/drawing/2014/main" id="{1B31A991-587A-EA82-79E5-66103D07B13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5" name="AutoShape 13">
              <a:extLst>
                <a:ext uri="{FF2B5EF4-FFF2-40B4-BE49-F238E27FC236}">
                  <a16:creationId xmlns:a16="http://schemas.microsoft.com/office/drawing/2014/main" id="{94F9C5EE-FF96-E3B3-622A-368D7D926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6" name="Rectangle 14">
            <a:extLst>
              <a:ext uri="{FF2B5EF4-FFF2-40B4-BE49-F238E27FC236}">
                <a16:creationId xmlns:a16="http://schemas.microsoft.com/office/drawing/2014/main" id="{A0759AAD-4715-F721-5D33-D1247496BF0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98B97C1A-88A8-039E-AFE9-666AF90B2E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GB" altLang="en-US"/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1FBFF06E-F448-029A-74BA-30DC8D24C7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E6EE972-5B5C-4947-B5CA-93AD7C44DB2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DC49F68B-60A9-D83C-E3CE-F399E84DE23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5B29-6901-5927-7C0B-185A9D48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CCCD0-27A1-7489-3131-786F173F2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6C72D-92E6-053C-4B32-D78C952A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8DBE-1FA4-A67A-ADDC-CB31CD29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7CED-04E0-2DED-78FE-D026A4E4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6F246-00B3-4AB0-9BB4-C3DB2F762A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082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26AFC-19B6-F63A-B936-66179503B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17006-DDD2-3651-79C2-16AE26DED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3557-E4D9-540C-7BEA-79501BCB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662F3-34DB-95AD-1A97-60B1CE55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03CFE-A4FC-361A-649C-5E9EFFA4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20500-5B12-4668-BC4D-924565E093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031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5416D-C79A-8334-A646-0E0699435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EE65-5B74-227F-BE61-CB05900EF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BEC8D-DA4C-BA1C-A741-821FE7C9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528A1-5655-E4F1-2038-ED18189F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FC433-9C7D-95B9-0EF4-F4524608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C8088-814E-4360-993D-8E0D30A74C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7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13DD-2848-1C04-F64A-451A7CB6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A54D9-E502-14BC-B0FB-672DB49D6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D2F1-E819-FBB7-2D70-A4E2BE04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40C94-CD45-4654-BE1B-CF987312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61048-F54A-FFA8-AF7A-ADAF27B5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07F5E-FF39-4A44-94FC-53E4DCEBE1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58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6454-35C6-6DEA-9F2F-5832227B8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F137-92EF-19EF-BB2E-76B73B3FA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E3311-BB53-F68D-1472-40B6133D0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C4DE2-4C03-1B5D-4547-34AC276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0F73-99E1-01EC-69B2-E9CAE34D0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956FE-D864-A119-6594-1BF3D31B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14715-A158-4BB9-8407-051EAE686E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631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2136-3094-F0BB-2FB5-CD5DA9FB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1BAA-7540-734C-D864-2D1A33602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B2F74-59F5-8C2E-BC5C-C40686407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FBE38-707A-A307-50E5-CE22EC960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B986E9-DF50-A0AD-987C-519327536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4D76F-F331-6EED-AA6B-A0A7E843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991ACB-F29A-B9B4-AA6F-883F7AB4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AEC12-FF86-3FFC-B229-8B6987AB7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A157F-2387-460C-B7F3-AE3D9FCBC1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90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61BC-E1E5-4BF5-9F07-F698F1A2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D21BC-914B-C519-0E74-2B4C0E52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1F2D5-CE16-6D70-CB5C-B63DF485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259D5-9BC8-3F39-906F-CD87A3E4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9F5E7-B2FC-454D-A573-EF70112CF4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57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ACB0D-17C9-8E16-0791-5E0C247F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9F83A-0D03-E53F-8101-D47A52D2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39594-3CDA-3445-2C31-C7757F71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114C-8C2C-4506-BB60-34A09FF2E1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180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F182-D73E-9F57-8F2D-349C52E8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34D7C-C285-5CA0-CEFB-EA1D374DF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C0F12-9CA7-0B5D-6DBC-21DDE54F1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CD783-9667-379F-3D98-CD88FD1A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B642F-29FF-9748-3F0D-C0103F95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DFE69-D09E-F148-75EB-23373C46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B005-C2A3-43E7-BF54-51C0914E2B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2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6A25-3241-3FBD-396B-6D0C5F82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7DA12-0464-3637-0D41-491936443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C7CE1-2D73-3FE9-73C9-A36C887A8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F81CE-2131-D7A5-785C-E719273F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7E5A6-8A36-5447-C750-8E74F1FE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57086-5500-4107-820F-CA755F3C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68BD4-DFBF-48FA-8142-3590F68D81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973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>
            <a:extLst>
              <a:ext uri="{FF2B5EF4-FFF2-40B4-BE49-F238E27FC236}">
                <a16:creationId xmlns:a16="http://schemas.microsoft.com/office/drawing/2014/main" id="{7997CA37-C968-1CEB-6E14-03281A3E00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90FC7B33-86E2-B525-BC29-BA3BE7718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8" name="Rectangle 4">
              <a:extLst>
                <a:ext uri="{FF2B5EF4-FFF2-40B4-BE49-F238E27FC236}">
                  <a16:creationId xmlns:a16="http://schemas.microsoft.com/office/drawing/2014/main" id="{432CB02C-8F0A-95FD-BA64-93CD638A0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9" name="AutoShape 5">
            <a:extLst>
              <a:ext uri="{FF2B5EF4-FFF2-40B4-BE49-F238E27FC236}">
                <a16:creationId xmlns:a16="http://schemas.microsoft.com/office/drawing/2014/main" id="{8C3A0285-367D-B43D-FF0E-3C01CECA4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E7E5696-9DDE-CD23-2BCB-728960E1C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C9610CB-C7C6-B321-37D8-9E5D6C8D5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440581C3-6A9E-4B84-B497-515F83CDA1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45D8F060-8B02-CF3C-B940-B59ED24FCD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D699E054-5269-AD7C-53A3-8B7CAFB38C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6454FA60-05B7-4A7E-9209-BA320CFC140B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5" name="Group 21">
            <a:extLst>
              <a:ext uri="{FF2B5EF4-FFF2-40B4-BE49-F238E27FC236}">
                <a16:creationId xmlns:a16="http://schemas.microsoft.com/office/drawing/2014/main" id="{91CD921B-B162-219C-5F8D-98382210E6F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>
              <a:extLst>
                <a:ext uri="{FF2B5EF4-FFF2-40B4-BE49-F238E27FC236}">
                  <a16:creationId xmlns:a16="http://schemas.microsoft.com/office/drawing/2014/main" id="{CFC989D6-598E-2F40-D7B0-CF9327928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AutoShape 20">
              <a:extLst>
                <a:ext uri="{FF2B5EF4-FFF2-40B4-BE49-F238E27FC236}">
                  <a16:creationId xmlns:a16="http://schemas.microsoft.com/office/drawing/2014/main" id="{FF7E8F44-DBDA-C64B-0A7B-0C2C7000CD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A0BC0E3-53CC-D2C3-7651-F6E423AE23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The Halogens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67A93C2-6052-4E63-398D-935E90403F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altLang="en-US"/>
              <a:t>By Tom </a:t>
            </a:r>
          </a:p>
          <a:p>
            <a:pPr algn="ctr"/>
            <a:r>
              <a:rPr lang="en-GB" altLang="en-US"/>
              <a:t>AND</a:t>
            </a:r>
          </a:p>
          <a:p>
            <a:pPr algn="ctr"/>
            <a:r>
              <a:rPr lang="en-GB" altLang="en-US"/>
              <a:t>Chris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6DE84667-5DC0-9423-A9B8-A661B12881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06975"/>
            <a:ext cx="2549525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3712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FAF7BCE-ACD9-0C75-7381-6E16E7DFD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Bromine</a:t>
            </a:r>
          </a:p>
        </p:txBody>
      </p:sp>
      <p:pic>
        <p:nvPicPr>
          <p:cNvPr id="51203" name="Picture 3">
            <a:extLst>
              <a:ext uri="{FF2B5EF4-FFF2-40B4-BE49-F238E27FC236}">
                <a16:creationId xmlns:a16="http://schemas.microsoft.com/office/drawing/2014/main" id="{FBCD9516-2F3B-F9A4-BA61-C62A8E758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2895600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4" name="Text Box 4">
            <a:extLst>
              <a:ext uri="{FF2B5EF4-FFF2-40B4-BE49-F238E27FC236}">
                <a16:creationId xmlns:a16="http://schemas.microsoft.com/office/drawing/2014/main" id="{E153317F-2C03-81AA-501F-DB8C7CE34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Bromine is one of the main ingredients in camera films (as silver bromide).</a:t>
            </a:r>
          </a:p>
        </p:txBody>
      </p:sp>
    </p:spTree>
  </p:cSld>
  <p:clrMapOvr>
    <a:masterClrMapping/>
  </p:clrMapOvr>
  <p:transition advTm="117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89897B7-E8D1-2788-CAF4-B523F583C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Iodine</a:t>
            </a:r>
          </a:p>
        </p:txBody>
      </p:sp>
      <p:pic>
        <p:nvPicPr>
          <p:cNvPr id="52227" name="Picture 3">
            <a:extLst>
              <a:ext uri="{FF2B5EF4-FFF2-40B4-BE49-F238E27FC236}">
                <a16:creationId xmlns:a16="http://schemas.microsoft.com/office/drawing/2014/main" id="{AB1D505B-99E8-7E40-5FF3-EC6D9E7C4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2393950" cy="260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Text Box 4">
            <a:extLst>
              <a:ext uri="{FF2B5EF4-FFF2-40B4-BE49-F238E27FC236}">
                <a16:creationId xmlns:a16="http://schemas.microsoft.com/office/drawing/2014/main" id="{BF215E7A-D15B-B3D2-D1B3-F3D571876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146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When dissolved in water, iodine can be used as a strong antiseptic or as a test for starch. </a:t>
            </a:r>
          </a:p>
        </p:txBody>
      </p:sp>
    </p:spTree>
  </p:cSld>
  <p:clrMapOvr>
    <a:masterClrMapping/>
  </p:clrMapOvr>
  <p:transition advTm="8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3683924-49BC-11DF-C5B3-CEE8562CF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Thank you for watching !</a:t>
            </a:r>
          </a:p>
        </p:txBody>
      </p:sp>
    </p:spTree>
  </p:cSld>
  <p:clrMapOvr>
    <a:masterClrMapping/>
  </p:clrMapOvr>
  <p:transition advTm="176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482B9A66-6CAD-C854-D584-1E666D8EF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DFFC139-447E-D435-FDEB-16A1B5BF7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Halogens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54707028-FED5-9BED-1594-F749053F7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4953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/>
              <a:t>The halogens are a group of non- metals in the periodic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/>
              <a:t>They all have seven electrons in their outer shell this makes them all really reactive; they only have to gain one more electron to fill their outer shell.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/>
              <a:t>Unlike Group One the elements get less reactive as you go down the group </a:t>
            </a:r>
          </a:p>
        </p:txBody>
      </p:sp>
    </p:spTree>
  </p:cSld>
  <p:clrMapOvr>
    <a:masterClrMapping/>
  </p:clrMapOvr>
  <p:transition advTm="14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3C9C6ED-38C2-50B5-DF44-9E08D9AAC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Fluorine  (F)   				      2,7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6C0D45D-9406-3FAF-717B-30E3182C6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55626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Fluorine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18.998404 amu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-219.62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-188.14 °C 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Protons/Electrons: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Neutrons: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Colour: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Greenish </a:t>
            </a:r>
          </a:p>
          <a:p>
            <a:pPr>
              <a:spcBef>
                <a:spcPct val="50000"/>
              </a:spcBef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850E9483-2213-13CB-714C-19FD0F475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3014" name="Picture 6">
            <a:extLst>
              <a:ext uri="{FF2B5EF4-FFF2-40B4-BE49-F238E27FC236}">
                <a16:creationId xmlns:a16="http://schemas.microsoft.com/office/drawing/2014/main" id="{A273EEA8-C2EE-D1AC-66E8-7C476DFB3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60738"/>
            <a:ext cx="3273425" cy="32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2672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autoUpdateAnimBg="0"/>
      <p:bldP spid="430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7AB8F09-B7D8-D565-7E09-B7E85CDDE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Chlorine (Cl)                               2,8,7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7BD4B38-AAF8-9863-3DD3-517BF1FDB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395538"/>
            <a:ext cx="47402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Chlorine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Cl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35.4527 amu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-100.98 °C </a:t>
            </a:r>
          </a:p>
          <a:p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-34.6 °C </a:t>
            </a:r>
          </a:p>
          <a:p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Protons/Electrons: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Neutrons: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18</a:t>
            </a:r>
          </a:p>
          <a:p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Colour: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green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80D2B965-A206-D002-6F45-0EE0F005D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81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4037" name="Picture 5">
            <a:extLst>
              <a:ext uri="{FF2B5EF4-FFF2-40B4-BE49-F238E27FC236}">
                <a16:creationId xmlns:a16="http://schemas.microsoft.com/office/drawing/2014/main" id="{59195539-00EF-3917-8234-3B3A3D0E2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81375"/>
            <a:ext cx="35052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1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8AE5B5F-FA3D-B8A8-4818-48101533F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Bromine (Br) 			     2,8,18,7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2294A362-DE06-C258-6BBE-9F5CC2695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47244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Bromine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Br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79.904 amu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-7.2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58.78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Protons/Electrons: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Neutrons: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Colour: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Red </a:t>
            </a:r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FE8C613F-3E27-720B-3EB3-486FAF4D2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71775"/>
            <a:ext cx="4114800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9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06DDCE1-CA66-1ADC-83C4-A6D77F698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Iodine (I)                            2,8,18,18,7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A86CF184-F8A8-63FB-68D0-24373E5C2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4800600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Iodine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53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126.90447 amu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113.5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184.0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Protons/Electrons: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53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Neutrons: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74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Colour: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blackish </a:t>
            </a:r>
          </a:p>
        </p:txBody>
      </p:sp>
      <p:pic>
        <p:nvPicPr>
          <p:cNvPr id="46084" name="Picture 4">
            <a:extLst>
              <a:ext uri="{FF2B5EF4-FFF2-40B4-BE49-F238E27FC236}">
                <a16:creationId xmlns:a16="http://schemas.microsoft.com/office/drawing/2014/main" id="{53476578-0765-DF6E-74B6-DB58C2775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391318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0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0F15521-5347-1FF6-22AB-9F8324073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Astatine (At)                 2,8,18,32,18,7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657B45A8-5293-B61B-DB92-897EA4316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4343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Astatine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Symbol: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Number: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85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Atomic Mass: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(210.0) amu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Melting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302.0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Boiling Point: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337.0 °C </a:t>
            </a:r>
          </a:p>
          <a:p>
            <a:pPr>
              <a:spcBef>
                <a:spcPct val="50000"/>
              </a:spcBef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Protons/Electrons: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85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Number of Neutrons: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125 </a:t>
            </a:r>
            <a:b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Colour: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Unknown </a:t>
            </a:r>
          </a:p>
        </p:txBody>
      </p:sp>
      <p:pic>
        <p:nvPicPr>
          <p:cNvPr id="47108" name="Picture 4">
            <a:extLst>
              <a:ext uri="{FF2B5EF4-FFF2-40B4-BE49-F238E27FC236}">
                <a16:creationId xmlns:a16="http://schemas.microsoft.com/office/drawing/2014/main" id="{F208B187-EC76-3705-2EB7-D29214ABA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2822575"/>
            <a:ext cx="4057650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4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19E62A8-56E8-0C2F-70DB-E0BFD5486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Fluorine</a:t>
            </a:r>
          </a:p>
        </p:txBody>
      </p:sp>
      <p:pic>
        <p:nvPicPr>
          <p:cNvPr id="49155" name="Picture 3">
            <a:extLst>
              <a:ext uri="{FF2B5EF4-FFF2-40B4-BE49-F238E27FC236}">
                <a16:creationId xmlns:a16="http://schemas.microsoft.com/office/drawing/2014/main" id="{975E3809-68A4-3A04-13E5-2353CAD43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Text Box 4">
            <a:extLst>
              <a:ext uri="{FF2B5EF4-FFF2-40B4-BE49-F238E27FC236}">
                <a16:creationId xmlns:a16="http://schemas.microsoft.com/office/drawing/2014/main" id="{BC52B044-817F-7EB4-4658-A331B061F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38400"/>
            <a:ext cx="403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The main use of fluorine is toothpaste even though it isn’t as fluorine itself but instead as </a:t>
            </a:r>
            <a:r>
              <a:rPr lang="en-GB" altLang="en-US" b="1"/>
              <a:t>fluoride</a:t>
            </a:r>
            <a:r>
              <a:rPr lang="en-GB" altLang="en-US"/>
              <a:t>, a compound of fluorine.</a:t>
            </a:r>
          </a:p>
        </p:txBody>
      </p:sp>
    </p:spTree>
  </p:cSld>
  <p:clrMapOvr>
    <a:masterClrMapping/>
  </p:clrMapOvr>
  <p:transition advTm="8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B3A33A2-06F7-46CE-942F-E6337CE43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Chlorine</a:t>
            </a:r>
          </a:p>
        </p:txBody>
      </p:sp>
      <p:pic>
        <p:nvPicPr>
          <p:cNvPr id="50179" name="Picture 3">
            <a:extLst>
              <a:ext uri="{FF2B5EF4-FFF2-40B4-BE49-F238E27FC236}">
                <a16:creationId xmlns:a16="http://schemas.microsoft.com/office/drawing/2014/main" id="{2AB700D4-F70E-C559-CBE0-2F843E638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" name="Text Box 4">
            <a:extLst>
              <a:ext uri="{FF2B5EF4-FFF2-40B4-BE49-F238E27FC236}">
                <a16:creationId xmlns:a16="http://schemas.microsoft.com/office/drawing/2014/main" id="{DAC5B9BB-4437-6A8D-04BB-987677E9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438400"/>
            <a:ext cx="3352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Chlorine is used mostly to kill bacteria or as a bleach. Chlorine bleaches  a piece of universal indicator paper white.</a:t>
            </a:r>
          </a:p>
        </p:txBody>
      </p:sp>
    </p:spTree>
  </p:cSld>
  <p:clrMapOvr>
    <a:masterClrMapping/>
  </p:clrMapOvr>
  <p:transition advTm="115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80" grpId="0" autoUpdateAnimBg="0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97</TotalTime>
  <Words>509</Words>
  <Application>Microsoft Office PowerPoint</Application>
  <PresentationFormat>On-screen Show (4:3)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Times New Roman</vt:lpstr>
      <vt:lpstr>capsules</vt:lpstr>
      <vt:lpstr>The Halogens</vt:lpstr>
      <vt:lpstr>The Halogens</vt:lpstr>
      <vt:lpstr>Fluorine  (F)             2,7</vt:lpstr>
      <vt:lpstr>Chlorine (Cl)                               2,8,7</vt:lpstr>
      <vt:lpstr>Bromine (Br)         2,8,18,7</vt:lpstr>
      <vt:lpstr>Iodine (I)                            2,8,18,18,7</vt:lpstr>
      <vt:lpstr>Astatine (At)                 2,8,18,32,18,7</vt:lpstr>
      <vt:lpstr>Uses of Fluorine</vt:lpstr>
      <vt:lpstr>Uses of Chlorine</vt:lpstr>
      <vt:lpstr>Uses of Bromine</vt:lpstr>
      <vt:lpstr>Uses of Iodine</vt:lpstr>
      <vt:lpstr>Thank you for watching 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Halogens</dc:title>
  <dc:creator>A User</dc:creator>
  <cp:lastModifiedBy>Nayan GRIFFITHS</cp:lastModifiedBy>
  <cp:revision>7</cp:revision>
  <cp:lastPrinted>1601-01-01T00:00:00Z</cp:lastPrinted>
  <dcterms:created xsi:type="dcterms:W3CDTF">2003-07-01T08:55:28Z</dcterms:created>
  <dcterms:modified xsi:type="dcterms:W3CDTF">2023-05-23T22:19:15Z</dcterms:modified>
</cp:coreProperties>
</file>